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69" r:id="rId4"/>
    <p:sldId id="268" r:id="rId5"/>
    <p:sldId id="270" r:id="rId6"/>
    <p:sldId id="278" r:id="rId7"/>
    <p:sldId id="273" r:id="rId8"/>
    <p:sldId id="276" r:id="rId9"/>
    <p:sldId id="277" r:id="rId10"/>
    <p:sldId id="284" r:id="rId11"/>
    <p:sldId id="283" r:id="rId12"/>
    <p:sldId id="282" r:id="rId13"/>
    <p:sldId id="285" r:id="rId14"/>
  </p:sldIdLst>
  <p:sldSz cx="9144000" cy="5143500" type="screen16x9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SemiBold" panose="00000700000000000000" pitchFamily="2" charset="0"/>
      <p:regular r:id="rId24"/>
      <p:bold r:id="rId25"/>
      <p:italic r:id="rId26"/>
      <p:boldItalic r:id="rId27"/>
    </p:embeddedFont>
    <p:embeddedFont>
      <p:font typeface="Work Sans" pitchFamily="2" charset="0"/>
      <p:regular r:id="rId28"/>
      <p:bold r:id="rId29"/>
      <p:italic r:id="rId30"/>
      <p:boldItalic r:id="rId31"/>
    </p:embeddedFont>
    <p:embeddedFont>
      <p:font typeface="Work Sans Medium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49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Pedro Ambrosio" userId="fbe6e67dd11c76d3" providerId="LiveId" clId="{7AA925B1-5272-42E8-9351-6B8E850A1EC4}"/>
    <pc:docChg chg="undo redo custSel addSld delSld modSld sldOrd">
      <pc:chgData name="Joao Pedro Ambrosio" userId="fbe6e67dd11c76d3" providerId="LiveId" clId="{7AA925B1-5272-42E8-9351-6B8E850A1EC4}" dt="2025-12-11T21:15:55.664" v="2850" actId="1076"/>
      <pc:docMkLst>
        <pc:docMk/>
      </pc:docMkLst>
      <pc:sldChg chg="addSp delSp modSp mod">
        <pc:chgData name="Joao Pedro Ambrosio" userId="fbe6e67dd11c76d3" providerId="LiveId" clId="{7AA925B1-5272-42E8-9351-6B8E850A1EC4}" dt="2025-12-11T14:15:25.874" v="344" actId="1076"/>
        <pc:sldMkLst>
          <pc:docMk/>
          <pc:sldMk cId="0" sldId="257"/>
        </pc:sldMkLst>
        <pc:spChg chg="mod">
          <ac:chgData name="Joao Pedro Ambrosio" userId="fbe6e67dd11c76d3" providerId="LiveId" clId="{7AA925B1-5272-42E8-9351-6B8E850A1EC4}" dt="2025-12-11T14:14:46.737" v="332" actId="1076"/>
          <ac:spMkLst>
            <pc:docMk/>
            <pc:sldMk cId="0" sldId="257"/>
            <ac:spMk id="85" creationId="{00000000-0000-0000-0000-000000000000}"/>
          </ac:spMkLst>
        </pc:spChg>
        <pc:spChg chg="del">
          <ac:chgData name="Joao Pedro Ambrosio" userId="fbe6e67dd11c76d3" providerId="LiveId" clId="{7AA925B1-5272-42E8-9351-6B8E850A1EC4}" dt="2025-12-11T14:04:11.583" v="2" actId="478"/>
          <ac:spMkLst>
            <pc:docMk/>
            <pc:sldMk cId="0" sldId="257"/>
            <ac:spMk id="88" creationId="{00000000-0000-0000-0000-000000000000}"/>
          </ac:spMkLst>
        </pc:spChg>
        <pc:spChg chg="mod">
          <ac:chgData name="Joao Pedro Ambrosio" userId="fbe6e67dd11c76d3" providerId="LiveId" clId="{7AA925B1-5272-42E8-9351-6B8E850A1EC4}" dt="2025-12-11T14:15:19.367" v="343" actId="20577"/>
          <ac:spMkLst>
            <pc:docMk/>
            <pc:sldMk cId="0" sldId="257"/>
            <ac:spMk id="89" creationId="{00000000-0000-0000-0000-000000000000}"/>
          </ac:spMkLst>
        </pc:spChg>
        <pc:picChg chg="add mod">
          <ac:chgData name="Joao Pedro Ambrosio" userId="fbe6e67dd11c76d3" providerId="LiveId" clId="{7AA925B1-5272-42E8-9351-6B8E850A1EC4}" dt="2025-12-11T14:15:25.874" v="344" actId="1076"/>
          <ac:picMkLst>
            <pc:docMk/>
            <pc:sldMk cId="0" sldId="257"/>
            <ac:picMk id="4" creationId="{515D6092-2966-4E57-B323-B4A96FFF7F4F}"/>
          </ac:picMkLst>
        </pc:picChg>
        <pc:picChg chg="del">
          <ac:chgData name="Joao Pedro Ambrosio" userId="fbe6e67dd11c76d3" providerId="LiveId" clId="{7AA925B1-5272-42E8-9351-6B8E850A1EC4}" dt="2025-12-11T14:04:11.782" v="3" actId="478"/>
          <ac:picMkLst>
            <pc:docMk/>
            <pc:sldMk cId="0" sldId="257"/>
            <ac:picMk id="86" creationId="{00000000-0000-0000-0000-000000000000}"/>
          </ac:picMkLst>
        </pc:picChg>
        <pc:picChg chg="del">
          <ac:chgData name="Joao Pedro Ambrosio" userId="fbe6e67dd11c76d3" providerId="LiveId" clId="{7AA925B1-5272-42E8-9351-6B8E850A1EC4}" dt="2025-12-11T14:04:12.493" v="4" actId="478"/>
          <ac:picMkLst>
            <pc:docMk/>
            <pc:sldMk cId="0" sldId="257"/>
            <ac:picMk id="93" creationId="{00000000-0000-0000-0000-000000000000}"/>
          </ac:picMkLst>
        </pc:picChg>
        <pc:picChg chg="del">
          <ac:chgData name="Joao Pedro Ambrosio" userId="fbe6e67dd11c76d3" providerId="LiveId" clId="{7AA925B1-5272-42E8-9351-6B8E850A1EC4}" dt="2025-12-11T14:04:12.781" v="5" actId="478"/>
          <ac:picMkLst>
            <pc:docMk/>
            <pc:sldMk cId="0" sldId="257"/>
            <ac:picMk id="94" creationId="{00000000-0000-0000-0000-000000000000}"/>
          </ac:picMkLst>
        </pc:picChg>
      </pc:sldChg>
      <pc:sldChg chg="del">
        <pc:chgData name="Joao Pedro Ambrosio" userId="fbe6e67dd11c76d3" providerId="LiveId" clId="{7AA925B1-5272-42E8-9351-6B8E850A1EC4}" dt="2025-12-11T19:08:15.526" v="1881" actId="47"/>
        <pc:sldMkLst>
          <pc:docMk/>
          <pc:sldMk cId="0" sldId="258"/>
        </pc:sldMkLst>
      </pc:sldChg>
      <pc:sldChg chg="del">
        <pc:chgData name="Joao Pedro Ambrosio" userId="fbe6e67dd11c76d3" providerId="LiveId" clId="{7AA925B1-5272-42E8-9351-6B8E850A1EC4}" dt="2025-12-11T19:08:13.738" v="1880" actId="47"/>
        <pc:sldMkLst>
          <pc:docMk/>
          <pc:sldMk cId="0" sldId="259"/>
        </pc:sldMkLst>
      </pc:sldChg>
      <pc:sldChg chg="del">
        <pc:chgData name="Joao Pedro Ambrosio" userId="fbe6e67dd11c76d3" providerId="LiveId" clId="{7AA925B1-5272-42E8-9351-6B8E850A1EC4}" dt="2025-12-11T19:08:13.204" v="1879" actId="47"/>
        <pc:sldMkLst>
          <pc:docMk/>
          <pc:sldMk cId="0" sldId="260"/>
        </pc:sldMkLst>
      </pc:sldChg>
      <pc:sldChg chg="del">
        <pc:chgData name="Joao Pedro Ambrosio" userId="fbe6e67dd11c76d3" providerId="LiveId" clId="{7AA925B1-5272-42E8-9351-6B8E850A1EC4}" dt="2025-12-11T19:08:12.899" v="1878" actId="47"/>
        <pc:sldMkLst>
          <pc:docMk/>
          <pc:sldMk cId="0" sldId="261"/>
        </pc:sldMkLst>
      </pc:sldChg>
      <pc:sldChg chg="del">
        <pc:chgData name="Joao Pedro Ambrosio" userId="fbe6e67dd11c76d3" providerId="LiveId" clId="{7AA925B1-5272-42E8-9351-6B8E850A1EC4}" dt="2025-12-11T19:08:12.469" v="1877" actId="47"/>
        <pc:sldMkLst>
          <pc:docMk/>
          <pc:sldMk cId="0" sldId="262"/>
        </pc:sldMkLst>
      </pc:sldChg>
      <pc:sldChg chg="del">
        <pc:chgData name="Joao Pedro Ambrosio" userId="fbe6e67dd11c76d3" providerId="LiveId" clId="{7AA925B1-5272-42E8-9351-6B8E850A1EC4}" dt="2025-12-11T19:08:12.069" v="1876" actId="47"/>
        <pc:sldMkLst>
          <pc:docMk/>
          <pc:sldMk cId="0" sldId="263"/>
        </pc:sldMkLst>
      </pc:sldChg>
      <pc:sldChg chg="del">
        <pc:chgData name="Joao Pedro Ambrosio" userId="fbe6e67dd11c76d3" providerId="LiveId" clId="{7AA925B1-5272-42E8-9351-6B8E850A1EC4}" dt="2025-12-11T19:08:11.697" v="1875" actId="47"/>
        <pc:sldMkLst>
          <pc:docMk/>
          <pc:sldMk cId="0" sldId="264"/>
        </pc:sldMkLst>
      </pc:sldChg>
      <pc:sldChg chg="del">
        <pc:chgData name="Joao Pedro Ambrosio" userId="fbe6e67dd11c76d3" providerId="LiveId" clId="{7AA925B1-5272-42E8-9351-6B8E850A1EC4}" dt="2025-12-11T19:08:11.034" v="1874" actId="47"/>
        <pc:sldMkLst>
          <pc:docMk/>
          <pc:sldMk cId="0" sldId="265"/>
        </pc:sldMkLst>
      </pc:sldChg>
      <pc:sldChg chg="del">
        <pc:chgData name="Joao Pedro Ambrosio" userId="fbe6e67dd11c76d3" providerId="LiveId" clId="{7AA925B1-5272-42E8-9351-6B8E850A1EC4}" dt="2025-12-11T19:08:16.315" v="1882" actId="47"/>
        <pc:sldMkLst>
          <pc:docMk/>
          <pc:sldMk cId="4102202001" sldId="266"/>
        </pc:sldMkLst>
      </pc:sldChg>
      <pc:sldChg chg="addSp delSp modSp add del mod ord">
        <pc:chgData name="Joao Pedro Ambrosio" userId="fbe6e67dd11c76d3" providerId="LiveId" clId="{7AA925B1-5272-42E8-9351-6B8E850A1EC4}" dt="2025-12-11T19:34:52.103" v="2192" actId="2696"/>
        <pc:sldMkLst>
          <pc:docMk/>
          <pc:sldMk cId="376746562" sldId="267"/>
        </pc:sldMkLst>
        <pc:spChg chg="add del">
          <ac:chgData name="Joao Pedro Ambrosio" userId="fbe6e67dd11c76d3" providerId="LiveId" clId="{7AA925B1-5272-42E8-9351-6B8E850A1EC4}" dt="2025-12-11T15:17:18.680" v="1107" actId="22"/>
          <ac:spMkLst>
            <pc:docMk/>
            <pc:sldMk cId="376746562" sldId="267"/>
            <ac:spMk id="9" creationId="{DB110FC0-96C4-4CD8-AA40-ED3E82BE7013}"/>
          </ac:spMkLst>
        </pc:spChg>
        <pc:spChg chg="add del mod">
          <ac:chgData name="Joao Pedro Ambrosio" userId="fbe6e67dd11c76d3" providerId="LiveId" clId="{7AA925B1-5272-42E8-9351-6B8E850A1EC4}" dt="2025-12-11T15:27:19.299" v="1156" actId="478"/>
          <ac:spMkLst>
            <pc:docMk/>
            <pc:sldMk cId="376746562" sldId="267"/>
            <ac:spMk id="10" creationId="{3DAF213A-61D4-4B6F-8A65-2ED501C1E055}"/>
          </ac:spMkLst>
        </pc:spChg>
        <pc:spChg chg="add del mod">
          <ac:chgData name="Joao Pedro Ambrosio" userId="fbe6e67dd11c76d3" providerId="LiveId" clId="{7AA925B1-5272-42E8-9351-6B8E850A1EC4}" dt="2025-12-11T15:27:59.291" v="1217" actId="1076"/>
          <ac:spMkLst>
            <pc:docMk/>
            <pc:sldMk cId="376746562" sldId="267"/>
            <ac:spMk id="85" creationId="{00000000-0000-0000-0000-000000000000}"/>
          </ac:spMkLst>
        </pc:spChg>
        <pc:spChg chg="del">
          <ac:chgData name="Joao Pedro Ambrosio" userId="fbe6e67dd11c76d3" providerId="LiveId" clId="{7AA925B1-5272-42E8-9351-6B8E850A1EC4}" dt="2025-12-11T15:17:11.143" v="1105" actId="478"/>
          <ac:spMkLst>
            <pc:docMk/>
            <pc:sldMk cId="376746562" sldId="267"/>
            <ac:spMk id="89" creationId="{00000000-0000-0000-0000-000000000000}"/>
          </ac:spMkLst>
        </pc:spChg>
        <pc:graphicFrameChg chg="add del mod modGraphic">
          <ac:chgData name="Joao Pedro Ambrosio" userId="fbe6e67dd11c76d3" providerId="LiveId" clId="{7AA925B1-5272-42E8-9351-6B8E850A1EC4}" dt="2025-12-11T15:05:31.624" v="1092"/>
          <ac:graphicFrameMkLst>
            <pc:docMk/>
            <pc:sldMk cId="376746562" sldId="267"/>
            <ac:graphicFrameMk id="3" creationId="{FCEF83DA-42DF-460C-94EF-97F3AC7CA0EB}"/>
          </ac:graphicFrameMkLst>
        </pc:graphicFrameChg>
        <pc:picChg chg="add del mod">
          <ac:chgData name="Joao Pedro Ambrosio" userId="fbe6e67dd11c76d3" providerId="LiveId" clId="{7AA925B1-5272-42E8-9351-6B8E850A1EC4}" dt="2025-12-11T15:21:13.605" v="1137" actId="478"/>
          <ac:picMkLst>
            <pc:docMk/>
            <pc:sldMk cId="376746562" sldId="267"/>
            <ac:picMk id="6" creationId="{AF10E13D-1195-4FC7-AFFD-51F6C1ABFA4E}"/>
          </ac:picMkLst>
        </pc:picChg>
        <pc:picChg chg="add del mod modCrop">
          <ac:chgData name="Joao Pedro Ambrosio" userId="fbe6e67dd11c76d3" providerId="LiveId" clId="{7AA925B1-5272-42E8-9351-6B8E850A1EC4}" dt="2025-12-11T19:08:24.686" v="1885" actId="478"/>
          <ac:picMkLst>
            <pc:docMk/>
            <pc:sldMk cId="376746562" sldId="267"/>
            <ac:picMk id="8" creationId="{AB89B120-73FF-4CBB-B248-2515B31B350B}"/>
          </ac:picMkLst>
        </pc:picChg>
      </pc:sldChg>
      <pc:sldChg chg="add del">
        <pc:chgData name="Joao Pedro Ambrosio" userId="fbe6e67dd11c76d3" providerId="LiveId" clId="{7AA925B1-5272-42E8-9351-6B8E850A1EC4}" dt="2025-12-11T14:04:15.336" v="6" actId="47"/>
        <pc:sldMkLst>
          <pc:docMk/>
          <pc:sldMk cId="1487265821" sldId="267"/>
        </pc:sldMkLst>
      </pc:sldChg>
      <pc:sldChg chg="addSp delSp modSp add mod">
        <pc:chgData name="Joao Pedro Ambrosio" userId="fbe6e67dd11c76d3" providerId="LiveId" clId="{7AA925B1-5272-42E8-9351-6B8E850A1EC4}" dt="2025-12-11T16:55:58.883" v="1723" actId="1076"/>
        <pc:sldMkLst>
          <pc:docMk/>
          <pc:sldMk cId="441497971" sldId="268"/>
        </pc:sldMkLst>
        <pc:spChg chg="add mod">
          <ac:chgData name="Joao Pedro Ambrosio" userId="fbe6e67dd11c76d3" providerId="LiveId" clId="{7AA925B1-5272-42E8-9351-6B8E850A1EC4}" dt="2025-12-11T16:55:58.883" v="1723" actId="1076"/>
          <ac:spMkLst>
            <pc:docMk/>
            <pc:sldMk cId="441497971" sldId="268"/>
            <ac:spMk id="15" creationId="{4FF7524D-D5A0-4B95-B236-125EB8D55C42}"/>
          </ac:spMkLst>
        </pc:spChg>
        <pc:spChg chg="mod">
          <ac:chgData name="Joao Pedro Ambrosio" userId="fbe6e67dd11c76d3" providerId="LiveId" clId="{7AA925B1-5272-42E8-9351-6B8E850A1EC4}" dt="2025-12-11T16:55:58.883" v="1723" actId="1076"/>
          <ac:spMkLst>
            <pc:docMk/>
            <pc:sldMk cId="441497971" sldId="268"/>
            <ac:spMk id="85" creationId="{00000000-0000-0000-0000-000000000000}"/>
          </ac:spMkLst>
        </pc:spChg>
        <pc:spChg chg="del mod">
          <ac:chgData name="Joao Pedro Ambrosio" userId="fbe6e67dd11c76d3" providerId="LiveId" clId="{7AA925B1-5272-42E8-9351-6B8E850A1EC4}" dt="2025-12-11T14:55:05.996" v="841"/>
          <ac:spMkLst>
            <pc:docMk/>
            <pc:sldMk cId="441497971" sldId="268"/>
            <ac:spMk id="89" creationId="{00000000-0000-0000-0000-000000000000}"/>
          </ac:spMkLst>
        </pc:spChg>
        <pc:picChg chg="add mod">
          <ac:chgData name="Joao Pedro Ambrosio" userId="fbe6e67dd11c76d3" providerId="LiveId" clId="{7AA925B1-5272-42E8-9351-6B8E850A1EC4}" dt="2025-12-11T16:55:51.628" v="1722" actId="1035"/>
          <ac:picMkLst>
            <pc:docMk/>
            <pc:sldMk cId="441497971" sldId="268"/>
            <ac:picMk id="4" creationId="{D0FF990B-1F02-4325-BB97-336DBC39B427}"/>
          </ac:picMkLst>
        </pc:picChg>
        <pc:picChg chg="add mod">
          <ac:chgData name="Joao Pedro Ambrosio" userId="fbe6e67dd11c76d3" providerId="LiveId" clId="{7AA925B1-5272-42E8-9351-6B8E850A1EC4}" dt="2025-12-11T16:55:51.628" v="1722" actId="1035"/>
          <ac:picMkLst>
            <pc:docMk/>
            <pc:sldMk cId="441497971" sldId="268"/>
            <ac:picMk id="6" creationId="{FED99B27-76E0-4E24-96BD-5F76269BBFE2}"/>
          </ac:picMkLst>
        </pc:picChg>
        <pc:picChg chg="add mod">
          <ac:chgData name="Joao Pedro Ambrosio" userId="fbe6e67dd11c76d3" providerId="LiveId" clId="{7AA925B1-5272-42E8-9351-6B8E850A1EC4}" dt="2025-12-11T16:55:51.628" v="1722" actId="1035"/>
          <ac:picMkLst>
            <pc:docMk/>
            <pc:sldMk cId="441497971" sldId="268"/>
            <ac:picMk id="8" creationId="{23F46F9B-51FF-4188-8E90-5584D54C7A5E}"/>
          </ac:picMkLst>
        </pc:picChg>
        <pc:picChg chg="add del mod">
          <ac:chgData name="Joao Pedro Ambrosio" userId="fbe6e67dd11c76d3" providerId="LiveId" clId="{7AA925B1-5272-42E8-9351-6B8E850A1EC4}" dt="2025-12-11T14:56:36.681" v="854" actId="478"/>
          <ac:picMkLst>
            <pc:docMk/>
            <pc:sldMk cId="441497971" sldId="268"/>
            <ac:picMk id="10" creationId="{87425242-A672-4B19-85CB-226D4C84C240}"/>
          </ac:picMkLst>
        </pc:picChg>
      </pc:sldChg>
      <pc:sldChg chg="add del">
        <pc:chgData name="Joao Pedro Ambrosio" userId="fbe6e67dd11c76d3" providerId="LiveId" clId="{7AA925B1-5272-42E8-9351-6B8E850A1EC4}" dt="2025-12-11T14:04:16.328" v="7" actId="47"/>
        <pc:sldMkLst>
          <pc:docMk/>
          <pc:sldMk cId="3953090543" sldId="268"/>
        </pc:sldMkLst>
      </pc:sldChg>
      <pc:sldChg chg="addSp modSp add mod">
        <pc:chgData name="Joao Pedro Ambrosio" userId="fbe6e67dd11c76d3" providerId="LiveId" clId="{7AA925B1-5272-42E8-9351-6B8E850A1EC4}" dt="2025-12-11T15:03:05.857" v="1066" actId="21"/>
        <pc:sldMkLst>
          <pc:docMk/>
          <pc:sldMk cId="3527727354" sldId="269"/>
        </pc:sldMkLst>
        <pc:spChg chg="add mod">
          <ac:chgData name="Joao Pedro Ambrosio" userId="fbe6e67dd11c76d3" providerId="LiveId" clId="{7AA925B1-5272-42E8-9351-6B8E850A1EC4}" dt="2025-12-11T15:03:05.857" v="1066" actId="21"/>
          <ac:spMkLst>
            <pc:docMk/>
            <pc:sldMk cId="3527727354" sldId="269"/>
            <ac:spMk id="7" creationId="{F38199AA-D6A4-4C83-91F3-91F8F4D60517}"/>
          </ac:spMkLst>
        </pc:spChg>
        <pc:spChg chg="mod">
          <ac:chgData name="Joao Pedro Ambrosio" userId="fbe6e67dd11c76d3" providerId="LiveId" clId="{7AA925B1-5272-42E8-9351-6B8E850A1EC4}" dt="2025-12-11T14:27:29.124" v="447" actId="1076"/>
          <ac:spMkLst>
            <pc:docMk/>
            <pc:sldMk cId="3527727354" sldId="269"/>
            <ac:spMk id="85" creationId="{00000000-0000-0000-0000-000000000000}"/>
          </ac:spMkLst>
        </pc:spChg>
        <pc:spChg chg="mod">
          <ac:chgData name="Joao Pedro Ambrosio" userId="fbe6e67dd11c76d3" providerId="LiveId" clId="{7AA925B1-5272-42E8-9351-6B8E850A1EC4}" dt="2025-12-11T14:43:15.649" v="740" actId="113"/>
          <ac:spMkLst>
            <pc:docMk/>
            <pc:sldMk cId="3527727354" sldId="269"/>
            <ac:spMk id="89" creationId="{00000000-0000-0000-0000-000000000000}"/>
          </ac:spMkLst>
        </pc:spChg>
      </pc:sldChg>
      <pc:sldChg chg="addSp delSp modSp add mod ord">
        <pc:chgData name="Joao Pedro Ambrosio" userId="fbe6e67dd11c76d3" providerId="LiveId" clId="{7AA925B1-5272-42E8-9351-6B8E850A1EC4}" dt="2025-12-11T16:43:54.863" v="1668"/>
        <pc:sldMkLst>
          <pc:docMk/>
          <pc:sldMk cId="3770427091" sldId="270"/>
        </pc:sldMkLst>
        <pc:spChg chg="mod">
          <ac:chgData name="Joao Pedro Ambrosio" userId="fbe6e67dd11c76d3" providerId="LiveId" clId="{7AA925B1-5272-42E8-9351-6B8E850A1EC4}" dt="2025-12-11T15:15:28.837" v="1096"/>
          <ac:spMkLst>
            <pc:docMk/>
            <pc:sldMk cId="3770427091" sldId="270"/>
            <ac:spMk id="85" creationId="{00000000-0000-0000-0000-000000000000}"/>
          </ac:spMkLst>
        </pc:spChg>
        <pc:picChg chg="del">
          <ac:chgData name="Joao Pedro Ambrosio" userId="fbe6e67dd11c76d3" providerId="LiveId" clId="{7AA925B1-5272-42E8-9351-6B8E850A1EC4}" dt="2025-12-11T14:55:38.352" v="843" actId="478"/>
          <ac:picMkLst>
            <pc:docMk/>
            <pc:sldMk cId="3770427091" sldId="270"/>
            <ac:picMk id="4" creationId="{D0FF990B-1F02-4325-BB97-336DBC39B427}"/>
          </ac:picMkLst>
        </pc:picChg>
        <pc:picChg chg="add mod">
          <ac:chgData name="Joao Pedro Ambrosio" userId="fbe6e67dd11c76d3" providerId="LiveId" clId="{7AA925B1-5272-42E8-9351-6B8E850A1EC4}" dt="2025-12-11T14:56:16.881" v="853" actId="1076"/>
          <ac:picMkLst>
            <pc:docMk/>
            <pc:sldMk cId="3770427091" sldId="270"/>
            <ac:picMk id="5" creationId="{8ED46ABB-14BB-4C33-A060-F35675C52AEE}"/>
          </ac:picMkLst>
        </pc:picChg>
        <pc:picChg chg="del">
          <ac:chgData name="Joao Pedro Ambrosio" userId="fbe6e67dd11c76d3" providerId="LiveId" clId="{7AA925B1-5272-42E8-9351-6B8E850A1EC4}" dt="2025-12-11T14:55:38.845" v="844" actId="478"/>
          <ac:picMkLst>
            <pc:docMk/>
            <pc:sldMk cId="3770427091" sldId="270"/>
            <ac:picMk id="6" creationId="{FED99B27-76E0-4E24-96BD-5F76269BBFE2}"/>
          </ac:picMkLst>
        </pc:picChg>
        <pc:picChg chg="del">
          <ac:chgData name="Joao Pedro Ambrosio" userId="fbe6e67dd11c76d3" providerId="LiveId" clId="{7AA925B1-5272-42E8-9351-6B8E850A1EC4}" dt="2025-12-11T14:55:39.230" v="845" actId="478"/>
          <ac:picMkLst>
            <pc:docMk/>
            <pc:sldMk cId="3770427091" sldId="270"/>
            <ac:picMk id="8" creationId="{23F46F9B-51FF-4188-8E90-5584D54C7A5E}"/>
          </ac:picMkLst>
        </pc:picChg>
      </pc:sldChg>
      <pc:sldChg chg="add del">
        <pc:chgData name="Joao Pedro Ambrosio" userId="fbe6e67dd11c76d3" providerId="LiveId" clId="{7AA925B1-5272-42E8-9351-6B8E850A1EC4}" dt="2025-12-11T19:08:17.859" v="1883" actId="47"/>
        <pc:sldMkLst>
          <pc:docMk/>
          <pc:sldMk cId="4033587369" sldId="271"/>
        </pc:sldMkLst>
      </pc:sldChg>
      <pc:sldChg chg="delSp add del mod">
        <pc:chgData name="Joao Pedro Ambrosio" userId="fbe6e67dd11c76d3" providerId="LiveId" clId="{7AA925B1-5272-42E8-9351-6B8E850A1EC4}" dt="2025-12-11T16:04:26.422" v="1238" actId="2696"/>
        <pc:sldMkLst>
          <pc:docMk/>
          <pc:sldMk cId="3999953408" sldId="272"/>
        </pc:sldMkLst>
        <pc:picChg chg="del">
          <ac:chgData name="Joao Pedro Ambrosio" userId="fbe6e67dd11c76d3" providerId="LiveId" clId="{7AA925B1-5272-42E8-9351-6B8E850A1EC4}" dt="2025-12-11T15:27:11.615" v="1151" actId="478"/>
          <ac:picMkLst>
            <pc:docMk/>
            <pc:sldMk cId="3999953408" sldId="272"/>
            <ac:picMk id="8" creationId="{AB89B120-73FF-4CBB-B248-2515B31B350B}"/>
          </ac:picMkLst>
        </pc:picChg>
      </pc:sldChg>
      <pc:sldChg chg="addSp delSp modSp add mod ord">
        <pc:chgData name="Joao Pedro Ambrosio" userId="fbe6e67dd11c76d3" providerId="LiveId" clId="{7AA925B1-5272-42E8-9351-6B8E850A1EC4}" dt="2025-12-11T16:43:13.808" v="1664" actId="1076"/>
        <pc:sldMkLst>
          <pc:docMk/>
          <pc:sldMk cId="2135513175" sldId="273"/>
        </pc:sldMkLst>
        <pc:spChg chg="add del">
          <ac:chgData name="Joao Pedro Ambrosio" userId="fbe6e67dd11c76d3" providerId="LiveId" clId="{7AA925B1-5272-42E8-9351-6B8E850A1EC4}" dt="2025-12-11T16:06:09.110" v="1283"/>
          <ac:spMkLst>
            <pc:docMk/>
            <pc:sldMk cId="2135513175" sldId="273"/>
            <ac:spMk id="3" creationId="{7919A908-14E3-4FDF-94F1-DEAC63415830}"/>
          </ac:spMkLst>
        </pc:spChg>
        <pc:spChg chg="add del mod">
          <ac:chgData name="Joao Pedro Ambrosio" userId="fbe6e67dd11c76d3" providerId="LiveId" clId="{7AA925B1-5272-42E8-9351-6B8E850A1EC4}" dt="2025-12-11T16:42:04.151" v="1651"/>
          <ac:spMkLst>
            <pc:docMk/>
            <pc:sldMk cId="2135513175" sldId="273"/>
            <ac:spMk id="8" creationId="{7BA41809-CE8F-427A-9E28-9F8336700A91}"/>
          </ac:spMkLst>
        </pc:spChg>
        <pc:spChg chg="mod">
          <ac:chgData name="Joao Pedro Ambrosio" userId="fbe6e67dd11c76d3" providerId="LiveId" clId="{7AA925B1-5272-42E8-9351-6B8E850A1EC4}" dt="2025-12-11T16:43:13.808" v="1664" actId="1076"/>
          <ac:spMkLst>
            <pc:docMk/>
            <pc:sldMk cId="2135513175" sldId="273"/>
            <ac:spMk id="10" creationId="{3DAF213A-61D4-4B6F-8A65-2ED501C1E055}"/>
          </ac:spMkLst>
        </pc:spChg>
        <pc:spChg chg="mod">
          <ac:chgData name="Joao Pedro Ambrosio" userId="fbe6e67dd11c76d3" providerId="LiveId" clId="{7AA925B1-5272-42E8-9351-6B8E850A1EC4}" dt="2025-12-11T16:42:58.766" v="1662" actId="1076"/>
          <ac:spMkLst>
            <pc:docMk/>
            <pc:sldMk cId="2135513175" sldId="273"/>
            <ac:spMk id="85" creationId="{00000000-0000-0000-0000-000000000000}"/>
          </ac:spMkLst>
        </pc:spChg>
      </pc:sldChg>
      <pc:sldChg chg="add del">
        <pc:chgData name="Joao Pedro Ambrosio" userId="fbe6e67dd11c76d3" providerId="LiveId" clId="{7AA925B1-5272-42E8-9351-6B8E850A1EC4}" dt="2025-12-11T17:00:02.029" v="1726" actId="2696"/>
        <pc:sldMkLst>
          <pc:docMk/>
          <pc:sldMk cId="260097490" sldId="274"/>
        </pc:sldMkLst>
      </pc:sldChg>
      <pc:sldChg chg="add del">
        <pc:chgData name="Joao Pedro Ambrosio" userId="fbe6e67dd11c76d3" providerId="LiveId" clId="{7AA925B1-5272-42E8-9351-6B8E850A1EC4}" dt="2025-12-11T16:54:38.154" v="1695" actId="2696"/>
        <pc:sldMkLst>
          <pc:docMk/>
          <pc:sldMk cId="3090350064" sldId="275"/>
        </pc:sldMkLst>
      </pc:sldChg>
      <pc:sldChg chg="add del">
        <pc:chgData name="Joao Pedro Ambrosio" userId="fbe6e67dd11c76d3" providerId="LiveId" clId="{7AA925B1-5272-42E8-9351-6B8E850A1EC4}" dt="2025-12-11T16:20:46.602" v="1479" actId="2696"/>
        <pc:sldMkLst>
          <pc:docMk/>
          <pc:sldMk cId="3901285730" sldId="275"/>
        </pc:sldMkLst>
      </pc:sldChg>
      <pc:sldChg chg="add del">
        <pc:chgData name="Joao Pedro Ambrosio" userId="fbe6e67dd11c76d3" providerId="LiveId" clId="{7AA925B1-5272-42E8-9351-6B8E850A1EC4}" dt="2025-12-11T16:18:05.179" v="1452" actId="47"/>
        <pc:sldMkLst>
          <pc:docMk/>
          <pc:sldMk cId="2819615640" sldId="276"/>
        </pc:sldMkLst>
      </pc:sldChg>
      <pc:sldChg chg="addSp delSp modSp add mod">
        <pc:chgData name="Joao Pedro Ambrosio" userId="fbe6e67dd11c76d3" providerId="LiveId" clId="{7AA925B1-5272-42E8-9351-6B8E850A1EC4}" dt="2025-12-11T16:42:50.290" v="1661" actId="1076"/>
        <pc:sldMkLst>
          <pc:docMk/>
          <pc:sldMk cId="3258843562" sldId="276"/>
        </pc:sldMkLst>
        <pc:spChg chg="add mod">
          <ac:chgData name="Joao Pedro Ambrosio" userId="fbe6e67dd11c76d3" providerId="LiveId" clId="{7AA925B1-5272-42E8-9351-6B8E850A1EC4}" dt="2025-12-11T16:42:50.290" v="1661" actId="1076"/>
          <ac:spMkLst>
            <pc:docMk/>
            <pc:sldMk cId="3258843562" sldId="276"/>
            <ac:spMk id="7" creationId="{A3862242-3774-46A6-A4CE-2335CBCF2953}"/>
          </ac:spMkLst>
        </pc:spChg>
        <pc:spChg chg="mod">
          <ac:chgData name="Joao Pedro Ambrosio" userId="fbe6e67dd11c76d3" providerId="LiveId" clId="{7AA925B1-5272-42E8-9351-6B8E850A1EC4}" dt="2025-12-11T16:33:07.040" v="1626" actId="1076"/>
          <ac:spMkLst>
            <pc:docMk/>
            <pc:sldMk cId="3258843562" sldId="276"/>
            <ac:spMk id="10" creationId="{3DAF213A-61D4-4B6F-8A65-2ED501C1E055}"/>
          </ac:spMkLst>
        </pc:spChg>
        <pc:spChg chg="del mod">
          <ac:chgData name="Joao Pedro Ambrosio" userId="fbe6e67dd11c76d3" providerId="LiveId" clId="{7AA925B1-5272-42E8-9351-6B8E850A1EC4}" dt="2025-12-11T16:42:45.881" v="1660" actId="478"/>
          <ac:spMkLst>
            <pc:docMk/>
            <pc:sldMk cId="3258843562" sldId="276"/>
            <ac:spMk id="85" creationId="{00000000-0000-0000-0000-000000000000}"/>
          </ac:spMkLst>
        </pc:spChg>
      </pc:sldChg>
      <pc:sldChg chg="modSp add mod">
        <pc:chgData name="Joao Pedro Ambrosio" userId="fbe6e67dd11c76d3" providerId="LiveId" clId="{7AA925B1-5272-42E8-9351-6B8E850A1EC4}" dt="2025-12-11T19:33:22.451" v="2149" actId="20577"/>
        <pc:sldMkLst>
          <pc:docMk/>
          <pc:sldMk cId="144401421" sldId="277"/>
        </pc:sldMkLst>
        <pc:spChg chg="mod">
          <ac:chgData name="Joao Pedro Ambrosio" userId="fbe6e67dd11c76d3" providerId="LiveId" clId="{7AA925B1-5272-42E8-9351-6B8E850A1EC4}" dt="2025-12-11T19:33:22.451" v="2149" actId="20577"/>
          <ac:spMkLst>
            <pc:docMk/>
            <pc:sldMk cId="144401421" sldId="277"/>
            <ac:spMk id="10" creationId="{3DAF213A-61D4-4B6F-8A65-2ED501C1E055}"/>
          </ac:spMkLst>
        </pc:spChg>
        <pc:spChg chg="mod">
          <ac:chgData name="Joao Pedro Ambrosio" userId="fbe6e67dd11c76d3" providerId="LiveId" clId="{7AA925B1-5272-42E8-9351-6B8E850A1EC4}" dt="2025-12-11T16:43:25.187" v="1665" actId="1076"/>
          <ac:spMkLst>
            <pc:docMk/>
            <pc:sldMk cId="144401421" sldId="277"/>
            <ac:spMk id="85" creationId="{00000000-0000-0000-0000-000000000000}"/>
          </ac:spMkLst>
        </pc:spChg>
      </pc:sldChg>
      <pc:sldChg chg="addSp delSp modSp add mod">
        <pc:chgData name="Joao Pedro Ambrosio" userId="fbe6e67dd11c76d3" providerId="LiveId" clId="{7AA925B1-5272-42E8-9351-6B8E850A1EC4}" dt="2025-12-11T16:52:40.817" v="1694" actId="20577"/>
        <pc:sldMkLst>
          <pc:docMk/>
          <pc:sldMk cId="2152634221" sldId="278"/>
        </pc:sldMkLst>
        <pc:spChg chg="mod">
          <ac:chgData name="Joao Pedro Ambrosio" userId="fbe6e67dd11c76d3" providerId="LiveId" clId="{7AA925B1-5272-42E8-9351-6B8E850A1EC4}" dt="2025-12-11T16:52:40.817" v="1694" actId="20577"/>
          <ac:spMkLst>
            <pc:docMk/>
            <pc:sldMk cId="2152634221" sldId="278"/>
            <ac:spMk id="85" creationId="{00000000-0000-0000-0000-000000000000}"/>
          </ac:spMkLst>
        </pc:spChg>
        <pc:picChg chg="add del mod modCrop">
          <ac:chgData name="Joao Pedro Ambrosio" userId="fbe6e67dd11c76d3" providerId="LiveId" clId="{7AA925B1-5272-42E8-9351-6B8E850A1EC4}" dt="2025-12-11T16:51:01.024" v="1684" actId="478"/>
          <ac:picMkLst>
            <pc:docMk/>
            <pc:sldMk cId="2152634221" sldId="278"/>
            <ac:picMk id="4" creationId="{A2CA791F-FB31-43C6-9218-3AC2F6B817D3}"/>
          </ac:picMkLst>
        </pc:picChg>
        <pc:picChg chg="add mod modCrop">
          <ac:chgData name="Joao Pedro Ambrosio" userId="fbe6e67dd11c76d3" providerId="LiveId" clId="{7AA925B1-5272-42E8-9351-6B8E850A1EC4}" dt="2025-12-11T16:52:35.363" v="1691" actId="1076"/>
          <ac:picMkLst>
            <pc:docMk/>
            <pc:sldMk cId="2152634221" sldId="278"/>
            <ac:picMk id="6" creationId="{476EC373-6E71-48D4-BA46-99CCE47F58D8}"/>
          </ac:picMkLst>
        </pc:picChg>
        <pc:picChg chg="del">
          <ac:chgData name="Joao Pedro Ambrosio" userId="fbe6e67dd11c76d3" providerId="LiveId" clId="{7AA925B1-5272-42E8-9351-6B8E850A1EC4}" dt="2025-12-11T16:48:47.890" v="1677" actId="478"/>
          <ac:picMkLst>
            <pc:docMk/>
            <pc:sldMk cId="2152634221" sldId="278"/>
            <ac:picMk id="8" creationId="{AB89B120-73FF-4CBB-B248-2515B31B350B}"/>
          </ac:picMkLst>
        </pc:picChg>
      </pc:sldChg>
      <pc:sldChg chg="new del">
        <pc:chgData name="Joao Pedro Ambrosio" userId="fbe6e67dd11c76d3" providerId="LiveId" clId="{7AA925B1-5272-42E8-9351-6B8E850A1EC4}" dt="2025-12-11T17:00:10.280" v="1728" actId="680"/>
        <pc:sldMkLst>
          <pc:docMk/>
          <pc:sldMk cId="1835575684" sldId="279"/>
        </pc:sldMkLst>
      </pc:sldChg>
      <pc:sldChg chg="addSp delSp modSp add del mod">
        <pc:chgData name="Joao Pedro Ambrosio" userId="fbe6e67dd11c76d3" providerId="LiveId" clId="{7AA925B1-5272-42E8-9351-6B8E850A1EC4}" dt="2025-12-11T19:33:14.931" v="2148" actId="2696"/>
        <pc:sldMkLst>
          <pc:docMk/>
          <pc:sldMk cId="2836890352" sldId="279"/>
        </pc:sldMkLst>
        <pc:spChg chg="add mod">
          <ac:chgData name="Joao Pedro Ambrosio" userId="fbe6e67dd11c76d3" providerId="LiveId" clId="{7AA925B1-5272-42E8-9351-6B8E850A1EC4}" dt="2025-12-11T17:04:09.628" v="1825" actId="20577"/>
          <ac:spMkLst>
            <pc:docMk/>
            <pc:sldMk cId="2836890352" sldId="279"/>
            <ac:spMk id="7" creationId="{D4E7E079-CC75-4C7D-8FBF-293B8C333362}"/>
          </ac:spMkLst>
        </pc:spChg>
        <pc:spChg chg="del">
          <ac:chgData name="Joao Pedro Ambrosio" userId="fbe6e67dd11c76d3" providerId="LiveId" clId="{7AA925B1-5272-42E8-9351-6B8E850A1EC4}" dt="2025-12-11T17:00:18.198" v="1730" actId="478"/>
          <ac:spMkLst>
            <pc:docMk/>
            <pc:sldMk cId="2836890352" sldId="279"/>
            <ac:spMk id="10" creationId="{3DAF213A-61D4-4B6F-8A65-2ED501C1E055}"/>
          </ac:spMkLst>
        </pc:spChg>
        <pc:spChg chg="mod">
          <ac:chgData name="Joao Pedro Ambrosio" userId="fbe6e67dd11c76d3" providerId="LiveId" clId="{7AA925B1-5272-42E8-9351-6B8E850A1EC4}" dt="2025-12-11T17:00:54.876" v="1765" actId="14100"/>
          <ac:spMkLst>
            <pc:docMk/>
            <pc:sldMk cId="2836890352" sldId="279"/>
            <ac:spMk id="85" creationId="{00000000-0000-0000-0000-000000000000}"/>
          </ac:spMkLst>
        </pc:spChg>
        <pc:picChg chg="add mod">
          <ac:chgData name="Joao Pedro Ambrosio" userId="fbe6e67dd11c76d3" providerId="LiveId" clId="{7AA925B1-5272-42E8-9351-6B8E850A1EC4}" dt="2025-12-11T17:02:28.642" v="1806" actId="14100"/>
          <ac:picMkLst>
            <pc:docMk/>
            <pc:sldMk cId="2836890352" sldId="279"/>
            <ac:picMk id="4" creationId="{99CDB272-9F89-435F-98B0-0D02A0515F94}"/>
          </ac:picMkLst>
        </pc:picChg>
      </pc:sldChg>
      <pc:sldChg chg="addSp delSp modSp add del mod">
        <pc:chgData name="Joao Pedro Ambrosio" userId="fbe6e67dd11c76d3" providerId="LiveId" clId="{7AA925B1-5272-42E8-9351-6B8E850A1EC4}" dt="2025-12-11T19:33:30.532" v="2150" actId="2696"/>
        <pc:sldMkLst>
          <pc:docMk/>
          <pc:sldMk cId="3444018485" sldId="280"/>
        </pc:sldMkLst>
        <pc:spChg chg="add del">
          <ac:chgData name="Joao Pedro Ambrosio" userId="fbe6e67dd11c76d3" providerId="LiveId" clId="{7AA925B1-5272-42E8-9351-6B8E850A1EC4}" dt="2025-12-11T17:05:57.059" v="1841"/>
          <ac:spMkLst>
            <pc:docMk/>
            <pc:sldMk cId="3444018485" sldId="280"/>
            <ac:spMk id="6" creationId="{1B36CB00-7767-46DB-8C50-B39FB70A083C}"/>
          </ac:spMkLst>
        </pc:spChg>
        <pc:spChg chg="mod">
          <ac:chgData name="Joao Pedro Ambrosio" userId="fbe6e67dd11c76d3" providerId="LiveId" clId="{7AA925B1-5272-42E8-9351-6B8E850A1EC4}" dt="2025-12-11T19:25:13.660" v="2076" actId="20577"/>
          <ac:spMkLst>
            <pc:docMk/>
            <pc:sldMk cId="3444018485" sldId="280"/>
            <ac:spMk id="7" creationId="{D4E7E079-CC75-4C7D-8FBF-293B8C333362}"/>
          </ac:spMkLst>
        </pc:spChg>
        <pc:picChg chg="del">
          <ac:chgData name="Joao Pedro Ambrosio" userId="fbe6e67dd11c76d3" providerId="LiveId" clId="{7AA925B1-5272-42E8-9351-6B8E850A1EC4}" dt="2025-12-11T17:05:14.777" v="1830" actId="478"/>
          <ac:picMkLst>
            <pc:docMk/>
            <pc:sldMk cId="3444018485" sldId="280"/>
            <ac:picMk id="4" creationId="{99CDB272-9F89-435F-98B0-0D02A0515F94}"/>
          </ac:picMkLst>
        </pc:picChg>
        <pc:picChg chg="add del mod">
          <ac:chgData name="Joao Pedro Ambrosio" userId="fbe6e67dd11c76d3" providerId="LiveId" clId="{7AA925B1-5272-42E8-9351-6B8E850A1EC4}" dt="2025-12-11T17:23:07.248" v="1869" actId="478"/>
          <ac:picMkLst>
            <pc:docMk/>
            <pc:sldMk cId="3444018485" sldId="280"/>
            <ac:picMk id="5" creationId="{E876CB17-E762-4851-9E42-C8A4A89E5D0F}"/>
          </ac:picMkLst>
        </pc:picChg>
        <pc:picChg chg="add mod">
          <ac:chgData name="Joao Pedro Ambrosio" userId="fbe6e67dd11c76d3" providerId="LiveId" clId="{7AA925B1-5272-42E8-9351-6B8E850A1EC4}" dt="2025-12-11T19:27:25.282" v="2082" actId="1076"/>
          <ac:picMkLst>
            <pc:docMk/>
            <pc:sldMk cId="3444018485" sldId="280"/>
            <ac:picMk id="9" creationId="{63BA9F0E-CF41-45E7-ADC6-01EA93CABC52}"/>
          </ac:picMkLst>
        </pc:picChg>
        <pc:picChg chg="add del mod">
          <ac:chgData name="Joao Pedro Ambrosio" userId="fbe6e67dd11c76d3" providerId="LiveId" clId="{7AA925B1-5272-42E8-9351-6B8E850A1EC4}" dt="2025-12-11T19:27:47.050" v="2089" actId="478"/>
          <ac:picMkLst>
            <pc:docMk/>
            <pc:sldMk cId="3444018485" sldId="280"/>
            <ac:picMk id="13" creationId="{38F52358-C60D-47C2-8503-5B029201FF2A}"/>
          </ac:picMkLst>
        </pc:picChg>
      </pc:sldChg>
      <pc:sldChg chg="add del">
        <pc:chgData name="Joao Pedro Ambrosio" userId="fbe6e67dd11c76d3" providerId="LiveId" clId="{7AA925B1-5272-42E8-9351-6B8E850A1EC4}" dt="2025-12-11T19:34:54.846" v="2193" actId="2696"/>
        <pc:sldMkLst>
          <pc:docMk/>
          <pc:sldMk cId="1315451361" sldId="281"/>
        </pc:sldMkLst>
      </pc:sldChg>
      <pc:sldChg chg="addSp delSp modSp add mod ord">
        <pc:chgData name="Joao Pedro Ambrosio" userId="fbe6e67dd11c76d3" providerId="LiveId" clId="{7AA925B1-5272-42E8-9351-6B8E850A1EC4}" dt="2025-12-11T21:15:55.664" v="2850" actId="1076"/>
        <pc:sldMkLst>
          <pc:docMk/>
          <pc:sldMk cId="915568803" sldId="282"/>
        </pc:sldMkLst>
        <pc:spChg chg="add del">
          <ac:chgData name="Joao Pedro Ambrosio" userId="fbe6e67dd11c76d3" providerId="LiveId" clId="{7AA925B1-5272-42E8-9351-6B8E850A1EC4}" dt="2025-12-11T19:37:05.869" v="2195" actId="22"/>
          <ac:spMkLst>
            <pc:docMk/>
            <pc:sldMk cId="915568803" sldId="282"/>
            <ac:spMk id="7" creationId="{9861C863-B7F4-4213-A8D6-161C9A56778D}"/>
          </ac:spMkLst>
        </pc:spChg>
        <pc:spChg chg="add mod">
          <ac:chgData name="Joao Pedro Ambrosio" userId="fbe6e67dd11c76d3" providerId="LiveId" clId="{7AA925B1-5272-42E8-9351-6B8E850A1EC4}" dt="2025-12-11T21:15:37.360" v="2848" actId="1076"/>
          <ac:spMkLst>
            <pc:docMk/>
            <pc:sldMk cId="915568803" sldId="282"/>
            <ac:spMk id="8" creationId="{01930FE0-E8A6-450B-9C07-2BA25DEFF738}"/>
          </ac:spMkLst>
        </pc:spChg>
        <pc:spChg chg="add del mod">
          <ac:chgData name="Joao Pedro Ambrosio" userId="fbe6e67dd11c76d3" providerId="LiveId" clId="{7AA925B1-5272-42E8-9351-6B8E850A1EC4}" dt="2025-12-11T19:41:21.613" v="2266" actId="478"/>
          <ac:spMkLst>
            <pc:docMk/>
            <pc:sldMk cId="915568803" sldId="282"/>
            <ac:spMk id="9" creationId="{01232F26-F1F4-4BD5-8AF1-6812EA9424B4}"/>
          </ac:spMkLst>
        </pc:spChg>
        <pc:spChg chg="add del mod">
          <ac:chgData name="Joao Pedro Ambrosio" userId="fbe6e67dd11c76d3" providerId="LiveId" clId="{7AA925B1-5272-42E8-9351-6B8E850A1EC4}" dt="2025-12-11T19:41:42.418" v="2271"/>
          <ac:spMkLst>
            <pc:docMk/>
            <pc:sldMk cId="915568803" sldId="282"/>
            <ac:spMk id="10" creationId="{AC74F9BD-6CD9-4308-8185-8809C81111E2}"/>
          </ac:spMkLst>
        </pc:spChg>
        <pc:spChg chg="add del mod">
          <ac:chgData name="Joao Pedro Ambrosio" userId="fbe6e67dd11c76d3" providerId="LiveId" clId="{7AA925B1-5272-42E8-9351-6B8E850A1EC4}" dt="2025-12-11T19:41:42.418" v="2271"/>
          <ac:spMkLst>
            <pc:docMk/>
            <pc:sldMk cId="915568803" sldId="282"/>
            <ac:spMk id="11" creationId="{26C429DE-42FF-44BD-9E66-04A9DC8EC61F}"/>
          </ac:spMkLst>
        </pc:spChg>
        <pc:spChg chg="add del mod">
          <ac:chgData name="Joao Pedro Ambrosio" userId="fbe6e67dd11c76d3" providerId="LiveId" clId="{7AA925B1-5272-42E8-9351-6B8E850A1EC4}" dt="2025-12-11T21:07:07.073" v="2720" actId="478"/>
          <ac:spMkLst>
            <pc:docMk/>
            <pc:sldMk cId="915568803" sldId="282"/>
            <ac:spMk id="13" creationId="{766ACE3B-0817-4013-AAF6-E6F20452DC4A}"/>
          </ac:spMkLst>
        </pc:spChg>
        <pc:spChg chg="add mod">
          <ac:chgData name="Joao Pedro Ambrosio" userId="fbe6e67dd11c76d3" providerId="LiveId" clId="{7AA925B1-5272-42E8-9351-6B8E850A1EC4}" dt="2025-12-11T21:15:45.811" v="2849" actId="1076"/>
          <ac:spMkLst>
            <pc:docMk/>
            <pc:sldMk cId="915568803" sldId="282"/>
            <ac:spMk id="14" creationId="{F6366F6A-4033-45DE-9EB6-CA28BA2DF5F1}"/>
          </ac:spMkLst>
        </pc:spChg>
        <pc:spChg chg="add del mod">
          <ac:chgData name="Joao Pedro Ambrosio" userId="fbe6e67dd11c76d3" providerId="LiveId" clId="{7AA925B1-5272-42E8-9351-6B8E850A1EC4}" dt="2025-12-11T21:15:55.664" v="2850" actId="1076"/>
          <ac:spMkLst>
            <pc:docMk/>
            <pc:sldMk cId="915568803" sldId="282"/>
            <ac:spMk id="15" creationId="{01497C1E-4940-4BB4-946C-9B71E3880D08}"/>
          </ac:spMkLst>
        </pc:spChg>
        <pc:spChg chg="mod">
          <ac:chgData name="Joao Pedro Ambrosio" userId="fbe6e67dd11c76d3" providerId="LiveId" clId="{7AA925B1-5272-42E8-9351-6B8E850A1EC4}" dt="2025-12-11T21:15:33.938" v="2847" actId="1076"/>
          <ac:spMkLst>
            <pc:docMk/>
            <pc:sldMk cId="915568803" sldId="282"/>
            <ac:spMk id="85" creationId="{00000000-0000-0000-0000-000000000000}"/>
          </ac:spMkLst>
        </pc:spChg>
      </pc:sldChg>
      <pc:sldChg chg="addSp delSp modSp add mod">
        <pc:chgData name="Joao Pedro Ambrosio" userId="fbe6e67dd11c76d3" providerId="LiveId" clId="{7AA925B1-5272-42E8-9351-6B8E850A1EC4}" dt="2025-12-11T21:08:22.483" v="2773" actId="113"/>
        <pc:sldMkLst>
          <pc:docMk/>
          <pc:sldMk cId="3503374998" sldId="283"/>
        </pc:sldMkLst>
        <pc:spChg chg="add del">
          <ac:chgData name="Joao Pedro Ambrosio" userId="fbe6e67dd11c76d3" providerId="LiveId" clId="{7AA925B1-5272-42E8-9351-6B8E850A1EC4}" dt="2025-12-11T20:38:45.187" v="2523" actId="22"/>
          <ac:spMkLst>
            <pc:docMk/>
            <pc:sldMk cId="3503374998" sldId="283"/>
            <ac:spMk id="9" creationId="{467D8894-78F1-43DE-B9AA-8D8D8177618B}"/>
          </ac:spMkLst>
        </pc:spChg>
        <pc:spChg chg="add del mod">
          <ac:chgData name="Joao Pedro Ambrosio" userId="fbe6e67dd11c76d3" providerId="LiveId" clId="{7AA925B1-5272-42E8-9351-6B8E850A1EC4}" dt="2025-12-11T20:46:02.967" v="2538" actId="478"/>
          <ac:spMkLst>
            <pc:docMk/>
            <pc:sldMk cId="3503374998" sldId="283"/>
            <ac:spMk id="10" creationId="{35670CE1-F2D9-417F-B745-229A86E1D3FE}"/>
          </ac:spMkLst>
        </pc:spChg>
        <pc:spChg chg="add mod">
          <ac:chgData name="Joao Pedro Ambrosio" userId="fbe6e67dd11c76d3" providerId="LiveId" clId="{7AA925B1-5272-42E8-9351-6B8E850A1EC4}" dt="2025-12-11T21:08:22.483" v="2773" actId="113"/>
          <ac:spMkLst>
            <pc:docMk/>
            <pc:sldMk cId="3503374998" sldId="283"/>
            <ac:spMk id="13" creationId="{3D4C4E75-774E-4340-B830-C4A7A905CD24}"/>
          </ac:spMkLst>
        </pc:spChg>
        <pc:picChg chg="add del mod">
          <ac:chgData name="Joao Pedro Ambrosio" userId="fbe6e67dd11c76d3" providerId="LiveId" clId="{7AA925B1-5272-42E8-9351-6B8E850A1EC4}" dt="2025-12-11T20:38:52.927" v="2526" actId="478"/>
          <ac:picMkLst>
            <pc:docMk/>
            <pc:sldMk cId="3503374998" sldId="283"/>
            <ac:picMk id="4" creationId="{4372C9AF-D3A7-4643-BAB4-52A13C1C8D66}"/>
          </ac:picMkLst>
        </pc:picChg>
        <pc:picChg chg="add del mod">
          <ac:chgData name="Joao Pedro Ambrosio" userId="fbe6e67dd11c76d3" providerId="LiveId" clId="{7AA925B1-5272-42E8-9351-6B8E850A1EC4}" dt="2025-12-11T20:49:03.962" v="2614" actId="478"/>
          <ac:picMkLst>
            <pc:docMk/>
            <pc:sldMk cId="3503374998" sldId="283"/>
            <ac:picMk id="7" creationId="{692B51DB-BEC0-45B0-A198-9403CB6654D6}"/>
          </ac:picMkLst>
        </pc:picChg>
        <pc:picChg chg="add del mod">
          <ac:chgData name="Joao Pedro Ambrosio" userId="fbe6e67dd11c76d3" providerId="LiveId" clId="{7AA925B1-5272-42E8-9351-6B8E850A1EC4}" dt="2025-12-11T20:53:27.813" v="2627" actId="478"/>
          <ac:picMkLst>
            <pc:docMk/>
            <pc:sldMk cId="3503374998" sldId="283"/>
            <ac:picMk id="11" creationId="{F87D89A0-4088-4E81-8AF8-D27E4A464A90}"/>
          </ac:picMkLst>
        </pc:picChg>
        <pc:picChg chg="add mod">
          <ac:chgData name="Joao Pedro Ambrosio" userId="fbe6e67dd11c76d3" providerId="LiveId" clId="{7AA925B1-5272-42E8-9351-6B8E850A1EC4}" dt="2025-12-11T20:53:54.772" v="2635" actId="1076"/>
          <ac:picMkLst>
            <pc:docMk/>
            <pc:sldMk cId="3503374998" sldId="283"/>
            <ac:picMk id="15" creationId="{43AD970C-B43E-463F-96FB-373764E621C7}"/>
          </ac:picMkLst>
        </pc:picChg>
      </pc:sldChg>
      <pc:sldChg chg="addSp modSp add mod ord">
        <pc:chgData name="Joao Pedro Ambrosio" userId="fbe6e67dd11c76d3" providerId="LiveId" clId="{7AA925B1-5272-42E8-9351-6B8E850A1EC4}" dt="2025-12-11T21:08:36.611" v="2774" actId="20577"/>
        <pc:sldMkLst>
          <pc:docMk/>
          <pc:sldMk cId="3016651006" sldId="284"/>
        </pc:sldMkLst>
        <pc:spChg chg="mod">
          <ac:chgData name="Joao Pedro Ambrosio" userId="fbe6e67dd11c76d3" providerId="LiveId" clId="{7AA925B1-5272-42E8-9351-6B8E850A1EC4}" dt="2025-12-11T21:08:36.611" v="2774" actId="20577"/>
          <ac:spMkLst>
            <pc:docMk/>
            <pc:sldMk cId="3016651006" sldId="284"/>
            <ac:spMk id="7" creationId="{D4E7E079-CC75-4C7D-8FBF-293B8C333362}"/>
          </ac:spMkLst>
        </pc:spChg>
        <pc:spChg chg="mod">
          <ac:chgData name="Joao Pedro Ambrosio" userId="fbe6e67dd11c76d3" providerId="LiveId" clId="{7AA925B1-5272-42E8-9351-6B8E850A1EC4}" dt="2025-12-11T19:31:53.665" v="2133" actId="20577"/>
          <ac:spMkLst>
            <pc:docMk/>
            <pc:sldMk cId="3016651006" sldId="284"/>
            <ac:spMk id="85" creationId="{00000000-0000-0000-0000-000000000000}"/>
          </ac:spMkLst>
        </pc:spChg>
        <pc:picChg chg="add mod">
          <ac:chgData name="Joao Pedro Ambrosio" userId="fbe6e67dd11c76d3" providerId="LiveId" clId="{7AA925B1-5272-42E8-9351-6B8E850A1EC4}" dt="2025-12-11T20:32:36.392" v="2521" actId="14100"/>
          <ac:picMkLst>
            <pc:docMk/>
            <pc:sldMk cId="3016651006" sldId="284"/>
            <ac:picMk id="8" creationId="{F304AD2E-704A-4026-A8C1-6FE377F12C09}"/>
          </ac:picMkLst>
        </pc:picChg>
        <pc:picChg chg="mod">
          <ac:chgData name="Joao Pedro Ambrosio" userId="fbe6e67dd11c76d3" providerId="LiveId" clId="{7AA925B1-5272-42E8-9351-6B8E850A1EC4}" dt="2025-12-11T20:32:32.817" v="2520" actId="14100"/>
          <ac:picMkLst>
            <pc:docMk/>
            <pc:sldMk cId="3016651006" sldId="284"/>
            <ac:picMk id="9" creationId="{63BA9F0E-CF41-45E7-ADC6-01EA93CABC52}"/>
          </ac:picMkLst>
        </pc:picChg>
      </pc:sldChg>
      <pc:sldChg chg="addSp delSp modSp add mod ord">
        <pc:chgData name="Joao Pedro Ambrosio" userId="fbe6e67dd11c76d3" providerId="LiveId" clId="{7AA925B1-5272-42E8-9351-6B8E850A1EC4}" dt="2025-12-11T20:03:13.110" v="2517" actId="20577"/>
        <pc:sldMkLst>
          <pc:docMk/>
          <pc:sldMk cId="3619154524" sldId="285"/>
        </pc:sldMkLst>
        <pc:spChg chg="add mod ord">
          <ac:chgData name="Joao Pedro Ambrosio" userId="fbe6e67dd11c76d3" providerId="LiveId" clId="{7AA925B1-5272-42E8-9351-6B8E850A1EC4}" dt="2025-12-11T20:02:32.473" v="2507" actId="1076"/>
          <ac:spMkLst>
            <pc:docMk/>
            <pc:sldMk cId="3619154524" sldId="285"/>
            <ac:spMk id="8" creationId="{09F26F65-67C3-4DBA-B980-3975E8511741}"/>
          </ac:spMkLst>
        </pc:spChg>
        <pc:spChg chg="add mod">
          <ac:chgData name="Joao Pedro Ambrosio" userId="fbe6e67dd11c76d3" providerId="LiveId" clId="{7AA925B1-5272-42E8-9351-6B8E850A1EC4}" dt="2025-12-11T20:02:24.855" v="2505" actId="164"/>
          <ac:spMkLst>
            <pc:docMk/>
            <pc:sldMk cId="3619154524" sldId="285"/>
            <ac:spMk id="9" creationId="{EDA1BED7-B74B-4FAD-B127-4992E1849EEB}"/>
          </ac:spMkLst>
        </pc:spChg>
        <pc:spChg chg="del mod">
          <ac:chgData name="Joao Pedro Ambrosio" userId="fbe6e67dd11c76d3" providerId="LiveId" clId="{7AA925B1-5272-42E8-9351-6B8E850A1EC4}" dt="2025-12-11T20:01:43.136" v="2504" actId="478"/>
          <ac:spMkLst>
            <pc:docMk/>
            <pc:sldMk cId="3619154524" sldId="285"/>
            <ac:spMk id="72" creationId="{00000000-0000-0000-0000-000000000000}"/>
          </ac:spMkLst>
        </pc:spChg>
        <pc:spChg chg="mod">
          <ac:chgData name="Joao Pedro Ambrosio" userId="fbe6e67dd11c76d3" providerId="LiveId" clId="{7AA925B1-5272-42E8-9351-6B8E850A1EC4}" dt="2025-12-11T20:03:13.110" v="2517" actId="20577"/>
          <ac:spMkLst>
            <pc:docMk/>
            <pc:sldMk cId="3619154524" sldId="285"/>
            <ac:spMk id="75" creationId="{00000000-0000-0000-0000-000000000000}"/>
          </ac:spMkLst>
        </pc:spChg>
        <pc:spChg chg="del mod ord">
          <ac:chgData name="Joao Pedro Ambrosio" userId="fbe6e67dd11c76d3" providerId="LiveId" clId="{7AA925B1-5272-42E8-9351-6B8E850A1EC4}" dt="2025-12-11T20:01:42.451" v="2503" actId="478"/>
          <ac:spMkLst>
            <pc:docMk/>
            <pc:sldMk cId="3619154524" sldId="285"/>
            <ac:spMk id="76" creationId="{00000000-0000-0000-0000-000000000000}"/>
          </ac:spMkLst>
        </pc:spChg>
        <pc:spChg chg="mod">
          <ac:chgData name="Joao Pedro Ambrosio" userId="fbe6e67dd11c76d3" providerId="LiveId" clId="{7AA925B1-5272-42E8-9351-6B8E850A1EC4}" dt="2025-12-11T19:58:52.694" v="2440" actId="1076"/>
          <ac:spMkLst>
            <pc:docMk/>
            <pc:sldMk cId="3619154524" sldId="285"/>
            <ac:spMk id="77" creationId="{00000000-0000-0000-0000-000000000000}"/>
          </ac:spMkLst>
        </pc:spChg>
        <pc:grpChg chg="add mod">
          <ac:chgData name="Joao Pedro Ambrosio" userId="fbe6e67dd11c76d3" providerId="LiveId" clId="{7AA925B1-5272-42E8-9351-6B8E850A1EC4}" dt="2025-12-11T20:02:37.286" v="2508" actId="1076"/>
          <ac:grpSpMkLst>
            <pc:docMk/>
            <pc:sldMk cId="3619154524" sldId="285"/>
            <ac:grpSpMk id="2" creationId="{C51AAB1D-7FA4-497C-9996-831E4F9F6F40}"/>
          </ac:grpSpMkLst>
        </pc:grpChg>
        <pc:picChg chg="mod">
          <ac:chgData name="Joao Pedro Ambrosio" userId="fbe6e67dd11c76d3" providerId="LiveId" clId="{7AA925B1-5272-42E8-9351-6B8E850A1EC4}" dt="2025-12-11T19:58:46.194" v="2439" actId="1076"/>
          <ac:picMkLst>
            <pc:docMk/>
            <pc:sldMk cId="3619154524" sldId="285"/>
            <ac:picMk id="3" creationId="{1CA51B25-F276-4624-99D5-DDAD0CA23A29}"/>
          </ac:picMkLst>
        </pc:picChg>
        <pc:picChg chg="ord">
          <ac:chgData name="Joao Pedro Ambrosio" userId="fbe6e67dd11c76d3" providerId="LiveId" clId="{7AA925B1-5272-42E8-9351-6B8E850A1EC4}" dt="2025-12-11T19:59:23.459" v="2445" actId="167"/>
          <ac:picMkLst>
            <pc:docMk/>
            <pc:sldMk cId="3619154524" sldId="285"/>
            <ac:picMk id="73" creationId="{00000000-0000-0000-0000-000000000000}"/>
          </ac:picMkLst>
        </pc:picChg>
      </pc:sldChg>
      <pc:sldChg chg="add del">
        <pc:chgData name="Joao Pedro Ambrosio" userId="fbe6e67dd11c76d3" providerId="LiveId" clId="{7AA925B1-5272-42E8-9351-6B8E850A1EC4}" dt="2025-12-11T19:56:45.290" v="2412" actId="2696"/>
        <pc:sldMkLst>
          <pc:docMk/>
          <pc:sldMk cId="2448064438" sldId="286"/>
        </pc:sldMkLst>
      </pc:sldChg>
      <pc:sldChg chg="add del">
        <pc:chgData name="Joao Pedro Ambrosio" userId="fbe6e67dd11c76d3" providerId="LiveId" clId="{7AA925B1-5272-42E8-9351-6B8E850A1EC4}" dt="2025-12-11T21:01:37.292" v="2636" actId="2696"/>
        <pc:sldMkLst>
          <pc:docMk/>
          <pc:sldMk cId="2883145685" sldId="286"/>
        </pc:sldMkLst>
      </pc:sldChg>
      <pc:sldMasterChg chg="delSldLayout">
        <pc:chgData name="Joao Pedro Ambrosio" userId="fbe6e67dd11c76d3" providerId="LiveId" clId="{7AA925B1-5272-42E8-9351-6B8E850A1EC4}" dt="2025-12-11T19:08:15.526" v="1881" actId="47"/>
        <pc:sldMasterMkLst>
          <pc:docMk/>
          <pc:sldMasterMk cId="0" sldId="2147483663"/>
        </pc:sldMasterMkLst>
        <pc:sldLayoutChg chg="del">
          <pc:chgData name="Joao Pedro Ambrosio" userId="fbe6e67dd11c76d3" providerId="LiveId" clId="{7AA925B1-5272-42E8-9351-6B8E850A1EC4}" dt="2025-12-11T19:08:15.526" v="1881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284f7a834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284f7a834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38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873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520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284f7a834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284f7a834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6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49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4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455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89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85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308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9d8497a2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9d8497a2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4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ontserrat SemiBold"/>
              <a:buNone/>
              <a:defRPr sz="5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 1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 1 1">
  <p:cSld name="TITLE_AND_BODY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 b="1"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marL="914400" lvl="1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679175" y="2913575"/>
            <a:ext cx="956400" cy="2151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673" y="222838"/>
            <a:ext cx="9144000" cy="65627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679175" y="1936775"/>
            <a:ext cx="570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Planta de Flotação</a:t>
            </a:r>
            <a:endParaRPr sz="27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Case: Previsão da qualidade de processo.</a:t>
            </a:r>
            <a:endParaRPr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847083" y="2913575"/>
            <a:ext cx="879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latin typeface="Work Sans Medium"/>
                <a:ea typeface="Work Sans Medium"/>
                <a:cs typeface="Work Sans Medium"/>
                <a:sym typeface="Work Sans Medium"/>
              </a:rPr>
              <a:t>Dez 2025</a:t>
            </a:r>
            <a:endParaRPr sz="9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7" name="Google Shape;77;p17"/>
          <p:cNvSpPr/>
          <p:nvPr/>
        </p:nvSpPr>
        <p:spPr>
          <a:xfrm flipH="1">
            <a:off x="3645337" y="1284337"/>
            <a:ext cx="14700" cy="36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51B25-F276-4624-99D5-DDAD0CA2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9" y="1144562"/>
            <a:ext cx="3054738" cy="646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517516" y="659967"/>
            <a:ext cx="484398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Contrução do Modelo Preditivo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D4E7E079-CC75-4C7D-8FBF-293B8C333362}"/>
              </a:ext>
            </a:extLst>
          </p:cNvPr>
          <p:cNvSpPr txBox="1"/>
          <p:nvPr/>
        </p:nvSpPr>
        <p:spPr>
          <a:xfrm>
            <a:off x="517515" y="1470265"/>
            <a:ext cx="4404681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>
              <a:lnSpc>
                <a:spcPct val="115000"/>
              </a:lnSpc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Target: % Silica Concentrate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endParaRPr lang="pt-BR" sz="12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Correlações entre variáveis</a:t>
            </a:r>
            <a:endParaRPr lang="pt-BR" sz="1200" dirty="0">
              <a:solidFill>
                <a:srgbClr val="0D260D"/>
              </a:solidFill>
              <a:latin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Insights principais: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Muitas variáveis químicas/mecânicas fortemente correlacionadas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Multicolinearidade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12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2. Modelos supervisionados (Regressão)</a:t>
            </a: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Linear Regression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Random Forest</a:t>
            </a:r>
          </a:p>
          <a:p>
            <a:pPr marL="152400">
              <a:lnSpc>
                <a:spcPct val="115000"/>
              </a:lnSpc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XGBoost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(treinados com PCA e sem PCA)</a:t>
            </a:r>
            <a:endParaRPr lang="pt-BR" sz="12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12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2.1. PCA (Principal Component Analysis)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Reduz multicolinearidade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Deixa o modelo mais estável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Reduz ruído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PCA ajuda a identificar se há grupos de variáveis que se movem juntas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A9F0E-CF41-45E7-ADC6-01EA93CAB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035" y="3577473"/>
            <a:ext cx="2204280" cy="1421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4AD2E-704A-4026-A8C1-6FE377F12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163" y="411008"/>
            <a:ext cx="3198048" cy="31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00795" y="596950"/>
            <a:ext cx="58832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Resultados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13" name="Google Shape;89;p18">
            <a:extLst>
              <a:ext uri="{FF2B5EF4-FFF2-40B4-BE49-F238E27FC236}">
                <a16:creationId xmlns:a16="http://schemas.microsoft.com/office/drawing/2014/main" id="{3D4C4E75-774E-4340-B830-C4A7A905CD24}"/>
              </a:ext>
            </a:extLst>
          </p:cNvPr>
          <p:cNvSpPr txBox="1"/>
          <p:nvPr/>
        </p:nvSpPr>
        <p:spPr>
          <a:xfrm>
            <a:off x="300795" y="1249352"/>
            <a:ext cx="3534605" cy="329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PCA reduziu multicolinearidade, mas não melhorou a performance dos modelos de árvore (RF e XGB).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sym typeface="Work Sans"/>
              </a:rPr>
              <a:t>Random Forest sem PCA teve o melhor desempenho absoluto, porém com tempo de treino muito maior.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sym typeface="Work Sans"/>
              </a:rPr>
              <a:t>Modelos com PCA tiveram treinamento mais rápido, mas perderam informação importante, compensando negativamente na acurácia.</a:t>
            </a:r>
          </a:p>
          <a:p>
            <a:pPr marL="381000" indent="-228600">
              <a:lnSpc>
                <a:spcPct val="115000"/>
              </a:lnSpc>
              <a:buClr>
                <a:srgbClr val="0D260D"/>
              </a:buClr>
              <a:buSzPts val="1200"/>
              <a:buFont typeface="Arial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sym typeface="Work Sans"/>
              </a:rPr>
              <a:t>XGBoost sem PCA apresentou melhor equilíbrio entre erro e robustez</a:t>
            </a:r>
          </a:p>
          <a:p>
            <a:pPr marL="152400">
              <a:lnSpc>
                <a:spcPct val="115000"/>
              </a:lnSpc>
              <a:buClr>
                <a:srgbClr val="0D260D"/>
              </a:buClr>
              <a:buSzPts val="1200"/>
            </a:pPr>
            <a:endParaRPr lang="pt-BR" sz="1200" dirty="0">
              <a:solidFill>
                <a:srgbClr val="0D260D"/>
              </a:solidFill>
              <a:latin typeface="Work Sans"/>
              <a:sym typeface="Work Sans"/>
            </a:endParaRPr>
          </a:p>
          <a:p>
            <a:pPr marL="152400">
              <a:lnSpc>
                <a:spcPct val="115000"/>
              </a:lnSpc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sym typeface="Work Sans"/>
              </a:rPr>
              <a:t>Modelo Sugerido: XGBoost sem PCA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endParaRPr lang="pt-BR" sz="800" dirty="0">
              <a:solidFill>
                <a:srgbClr val="0D260D"/>
              </a:solidFill>
              <a:latin typeface="Work Sans"/>
              <a:sym typeface="Work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AD970C-B43E-463F-96FB-373764E6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78" y="866239"/>
            <a:ext cx="5099916" cy="38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7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00795" y="567191"/>
            <a:ext cx="58832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Conclusões Gerais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8" name="Google Shape;89;p18">
            <a:extLst>
              <a:ext uri="{FF2B5EF4-FFF2-40B4-BE49-F238E27FC236}">
                <a16:creationId xmlns:a16="http://schemas.microsoft.com/office/drawing/2014/main" id="{01930FE0-E8A6-450B-9C07-2BA25DEFF738}"/>
              </a:ext>
            </a:extLst>
          </p:cNvPr>
          <p:cNvSpPr txBox="1"/>
          <p:nvPr/>
        </p:nvSpPr>
        <p:spPr>
          <a:xfrm>
            <a:off x="517516" y="1059168"/>
            <a:ext cx="8108968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1. Variabilidade operacional alta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Feed e reagentes são as maiores fontes de instabilidade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2. Modelos performaram bem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XGBoost sem PCA apresentou o melhor balanço e é confiável para otimização do teor de sílica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12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3. Ganhos esperados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Maior estabilidade do teor de sílica.</a:t>
            </a:r>
            <a:b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Redução de retrabalho e penalizações metalúrgicas.</a:t>
            </a:r>
            <a:b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Maior previsibilidade operacional.</a:t>
            </a:r>
          </a:p>
        </p:txBody>
      </p:sp>
      <p:sp>
        <p:nvSpPr>
          <p:cNvPr id="14" name="Google Shape;85;p18">
            <a:extLst>
              <a:ext uri="{FF2B5EF4-FFF2-40B4-BE49-F238E27FC236}">
                <a16:creationId xmlns:a16="http://schemas.microsoft.com/office/drawing/2014/main" id="{F6366F6A-4033-45DE-9EB6-CA28BA2DF5F1}"/>
              </a:ext>
            </a:extLst>
          </p:cNvPr>
          <p:cNvSpPr txBox="1"/>
          <p:nvPr/>
        </p:nvSpPr>
        <p:spPr>
          <a:xfrm>
            <a:off x="300795" y="3034520"/>
            <a:ext cx="58832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Próximos passos</a:t>
            </a:r>
          </a:p>
        </p:txBody>
      </p:sp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01497C1E-4940-4BB4-946C-9B71E3880D08}"/>
              </a:ext>
            </a:extLst>
          </p:cNvPr>
          <p:cNvSpPr txBox="1"/>
          <p:nvPr/>
        </p:nvSpPr>
        <p:spPr>
          <a:xfrm>
            <a:off x="517516" y="3573099"/>
            <a:ext cx="8108968" cy="138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Alinhamento técnico com Engenharia.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Execução de Projeto Piloto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Melhorias do modelo.</a:t>
            </a:r>
            <a:b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Testar modelos temporais (LSTM, XGBoost com lags)</a:t>
            </a:r>
            <a:b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Aplicar SHAP para explicar variáveis mais importantes</a:t>
            </a:r>
            <a:b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Criar sistema de alerta para instabilidades</a:t>
            </a:r>
            <a:b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Otimizar variáveis manipuláveis (pH, ar, reagentes)</a:t>
            </a:r>
          </a:p>
        </p:txBody>
      </p:sp>
    </p:spTree>
    <p:extLst>
      <p:ext uri="{BB962C8B-B14F-4D97-AF65-F5344CB8AC3E}">
        <p14:creationId xmlns:p14="http://schemas.microsoft.com/office/powerpoint/2010/main" val="91556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673" y="222838"/>
            <a:ext cx="9144000" cy="65627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1384430" y="1936775"/>
            <a:ext cx="57081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Obrigado</a:t>
            </a:r>
            <a:r>
              <a:rPr lang="en-US" sz="27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7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Dúvidas?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7"/>
          <p:cNvSpPr/>
          <p:nvPr/>
        </p:nvSpPr>
        <p:spPr>
          <a:xfrm flipH="1">
            <a:off x="2327239" y="4706841"/>
            <a:ext cx="14700" cy="36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51B25-F276-4624-99D5-DDAD0CA2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7" y="4686847"/>
            <a:ext cx="1828800" cy="3871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1AAB1D-7FA4-497C-9996-831E4F9F6F40}"/>
              </a:ext>
            </a:extLst>
          </p:cNvPr>
          <p:cNvGrpSpPr/>
          <p:nvPr/>
        </p:nvGrpSpPr>
        <p:grpSpPr>
          <a:xfrm>
            <a:off x="2504620" y="4776169"/>
            <a:ext cx="1733860" cy="228544"/>
            <a:chOff x="3991442" y="4627512"/>
            <a:chExt cx="1733860" cy="228544"/>
          </a:xfrm>
        </p:grpSpPr>
        <p:sp>
          <p:nvSpPr>
            <p:cNvPr id="9" name="Google Shape;72;p17">
              <a:extLst>
                <a:ext uri="{FF2B5EF4-FFF2-40B4-BE49-F238E27FC236}">
                  <a16:creationId xmlns:a16="http://schemas.microsoft.com/office/drawing/2014/main" id="{EDA1BED7-B74B-4FAD-B127-4992E1849EEB}"/>
                </a:ext>
              </a:extLst>
            </p:cNvPr>
            <p:cNvSpPr/>
            <p:nvPr/>
          </p:nvSpPr>
          <p:spPr>
            <a:xfrm>
              <a:off x="3991442" y="4627512"/>
              <a:ext cx="1709370" cy="228544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76;p17">
              <a:extLst>
                <a:ext uri="{FF2B5EF4-FFF2-40B4-BE49-F238E27FC236}">
                  <a16:creationId xmlns:a16="http://schemas.microsoft.com/office/drawing/2014/main" id="{09F26F65-67C3-4DBA-B980-3975E8511741}"/>
                </a:ext>
              </a:extLst>
            </p:cNvPr>
            <p:cNvSpPr txBox="1"/>
            <p:nvPr/>
          </p:nvSpPr>
          <p:spPr>
            <a:xfrm>
              <a:off x="4015932" y="4627512"/>
              <a:ext cx="1709370" cy="228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34300" rIns="34300" bIns="34300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dirty="0">
                  <a:latin typeface="Work Sans Medium"/>
                  <a:ea typeface="Work Sans Medium"/>
                  <a:cs typeface="Work Sans Medium"/>
                  <a:sym typeface="Work Sans Medium"/>
                </a:rPr>
                <a:t>Dez 2025 - Joao Ambrosio</a:t>
              </a:r>
              <a:endParaRPr sz="9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15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679175" y="938125"/>
            <a:ext cx="3388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Contexto</a:t>
            </a:r>
            <a:endParaRPr sz="2300" dirty="0">
              <a:solidFill>
                <a:srgbClr val="0D260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58398" y="1476925"/>
            <a:ext cx="3970166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Analise dos dados uma planta de flotação mineral.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Identificar padrões.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Avaliar gargalos.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Desenvolver modelos preditivos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12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Caracteristicas da planta: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7 Colunas de flotação.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Sistema de ar coprimido.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Bombas de polpa.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Tanques de processo.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Dosadores de reagentes.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5D6092-2966-4E57-B323-B4A96FFF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64" y="281998"/>
            <a:ext cx="4142441" cy="41424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679175" y="620215"/>
            <a:ext cx="3388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Dataset</a:t>
            </a:r>
            <a:endParaRPr sz="2300" dirty="0">
              <a:solidFill>
                <a:srgbClr val="0D260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171528" y="1136279"/>
            <a:ext cx="4904499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Mining Flotation Plant Database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Variáveis de Qualidade do Minério (Feed e Produto Final)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% Iron Feed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% Silica Feed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% Iron Concentrate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</a:t>
            </a:r>
            <a:r>
              <a:rPr lang="pt-BR" sz="800" b="1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% Silica Concentrate (variável alvo)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Variáveis de Reagentes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Starch Flow (amido – depressor)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Amina Flow (coletores de sílica)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Variáveis de Polpa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Ore Pulp Flow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Ore Pulp pH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Ore Pulp Density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Variáveis das Colunas de Flotação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Fluxo de ar: Flotation Column 01–07 Air Flow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	Nível das colunas: Flotation Column 01–07 Level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Variável Temporal</a:t>
            </a:r>
          </a:p>
          <a:p>
            <a:pPr marL="152400">
              <a:lnSpc>
                <a:spcPct val="115000"/>
              </a:lnSpc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sym typeface="Work Sans"/>
              </a:rPr>
              <a:t>	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F38199AA-D6A4-4C83-91F3-91F8F4D60517}"/>
              </a:ext>
            </a:extLst>
          </p:cNvPr>
          <p:cNvSpPr txBox="1"/>
          <p:nvPr/>
        </p:nvSpPr>
        <p:spPr>
          <a:xfrm>
            <a:off x="5223436" y="1357408"/>
            <a:ext cx="3650638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Caracteristicas gerais: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Linhas: 737453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Colunas: 24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Dados inválidos: 0</a:t>
            </a:r>
          </a:p>
        </p:txBody>
      </p:sp>
    </p:spTree>
    <p:extLst>
      <p:ext uri="{BB962C8B-B14F-4D97-AF65-F5344CB8AC3E}">
        <p14:creationId xmlns:p14="http://schemas.microsoft.com/office/powerpoint/2010/main" val="352772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657464" y="855638"/>
            <a:ext cx="573955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Sobre dos dados: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FF990B-1F02-4325-BB97-336DBC39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733" y="561890"/>
            <a:ext cx="4069977" cy="1444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99B27-76E0-4E24-96BD-5F76269BB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559" y="2035292"/>
            <a:ext cx="4069977" cy="1411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46F9B-51FF-4188-8E90-5584D54C7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571" y="3475203"/>
            <a:ext cx="4071139" cy="1562617"/>
          </a:xfrm>
          <a:prstGeom prst="rect">
            <a:avLst/>
          </a:prstGeom>
        </p:spPr>
      </p:pic>
      <p:sp>
        <p:nvSpPr>
          <p:cNvPr id="15" name="Google Shape;89;p18">
            <a:extLst>
              <a:ext uri="{FF2B5EF4-FFF2-40B4-BE49-F238E27FC236}">
                <a16:creationId xmlns:a16="http://schemas.microsoft.com/office/drawing/2014/main" id="{4FF7524D-D5A0-4B95-B236-125EB8D55C42}"/>
              </a:ext>
            </a:extLst>
          </p:cNvPr>
          <p:cNvSpPr txBox="1"/>
          <p:nvPr/>
        </p:nvSpPr>
        <p:spPr>
          <a:xfrm>
            <a:off x="657464" y="1368205"/>
            <a:ext cx="4149814" cy="259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Primeiras Transformações Realizadas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Variáveis Derivadas da Data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month (mês)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week_number (semana do ano)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day (dia do mês)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day_of_week (dia da semana)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hour (hora)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Análise dos Registros: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Data mínima: 2017-03-10</a:t>
            </a:r>
          </a:p>
          <a:p>
            <a:pPr marL="323850" indent="-171450">
              <a:lnSpc>
                <a:spcPct val="115000"/>
              </a:lnSpc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Data máxima: 2017-09-09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Total de dias: 183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Dias faltantes no dataset: 12.</a:t>
            </a:r>
            <a:b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Datas entre 2017-03-17 a 2017-03-28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44149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541716" y="604490"/>
            <a:ext cx="573955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Boxplots / Distribuições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7425242-A672-4B19-85CB-226D4C84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82" y="1262536"/>
            <a:ext cx="4062094" cy="364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46ABB-14BB-4C33-A060-F35675C52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726" y="1930445"/>
            <a:ext cx="4478346" cy="23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300795" y="596950"/>
            <a:ext cx="5883284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Estatísticas descritivas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6EC373-6E71-48D4-BA46-99CCE47F5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14" b="29803"/>
          <a:stretch/>
        </p:blipFill>
        <p:spPr>
          <a:xfrm>
            <a:off x="90403" y="1415779"/>
            <a:ext cx="8963193" cy="28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3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517516" y="494934"/>
            <a:ext cx="417969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Variabilidade do Processo (Resumo EDA)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3DAF213A-61D4-4B6F-8A65-2ED501C1E055}"/>
              </a:ext>
            </a:extLst>
          </p:cNvPr>
          <p:cNvSpPr txBox="1"/>
          <p:nvPr/>
        </p:nvSpPr>
        <p:spPr>
          <a:xfrm>
            <a:off x="517516" y="1279602"/>
            <a:ext cx="8108968" cy="37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Qualidade da alimentação (feed):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% Iron Feed:      9.2%CV, 0.0% outliers, skew = 0.0004 (Perfeitamente simétrico)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% Silica Feed:    46.5%CV, 0.0% outliers, skew = 0.44 (Assimetria moderada positiva)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Iron Feed: Qualidade de alimentação consistente para ferro</a:t>
            </a:r>
          </a:p>
          <a:p>
            <a:pPr marL="152400">
              <a:lnSpc>
                <a:spcPct val="115000"/>
              </a:lnSpc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Silica Feed: Qualidade de alimentação variável para silica.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Matéria-prima inconsistente → Desafio para controle do processo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 startAt="2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Reagentes químicos: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Starch Flow:      42.4%CV, 0.15% outliers, skew = -0.24 (Leve assimetria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Amina Flow:       18.7%CV, 1.17% outliers, skew = -0.57 (Assimetria moderada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Starch: Dosagem muito variável → Controle deficiente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Amina: Operação em níveis baixos (média 488 vs mediana 504)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Balance químico instável → Impacta seletividade da flotação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 startAt="3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Polpa de minério: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Ore Pulp Flow:     2.4%CV, 14.79% outliers, skew = -0.47 (Assimetria moderada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Ore Pulp pH:       4.0%CV, 1.49% outliers, skew = -0.35 (Leve assimetria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Ore Pulp Density:  4.1%CV, 5.84% outliers, skew = -0.87 (alta assimetria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pH: Controle perfeito → condicionamento químico adequado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Flow &amp; Density: Estáveis na maior parte mas com picos problemáticos frequentes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Processo de preparação: 95% do tempo excelente, 5% com problemas</a:t>
            </a:r>
          </a:p>
        </p:txBody>
      </p:sp>
    </p:spTree>
    <p:extLst>
      <p:ext uri="{BB962C8B-B14F-4D97-AF65-F5344CB8AC3E}">
        <p14:creationId xmlns:p14="http://schemas.microsoft.com/office/powerpoint/2010/main" val="213551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3DAF213A-61D4-4B6F-8A65-2ED501C1E055}"/>
              </a:ext>
            </a:extLst>
          </p:cNvPr>
          <p:cNvSpPr txBox="1"/>
          <p:nvPr/>
        </p:nvSpPr>
        <p:spPr>
          <a:xfrm>
            <a:off x="517516" y="1384105"/>
            <a:ext cx="8108968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  <a:buAutoNum type="arabicPeriod" startAt="4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Fluxo de ar nas colunas: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01 Air Flow:  10.6%CV, 0.0% outliers, skew = -1.30 (alta assimetria negativa!)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02 Air Flow:  10.9%CV, 0.0% outliers, skew = -0.88 (alta assimetria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03 Air Flow:  10.2%CV, 0.0% outliers, skew = -1.24 (alta assimetria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06 Air Flow:  10.3%CV, 1.2% outliers, skew = -0.12 (Quase simétrico)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07 Air Flow:  9.9%CV, 0.1% outliers, skew = -0.20 (Quase simétrico)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04 Air Flow:   0.9%CV, 7.3% outliers, skew = -0.05 (Quase simétrico)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05 Air Flow:   1.2%CV, 4.0% outliers, skew = -0.30 (Assimetria moderada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 04-05: Falhas intermitentes → manutenção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 01-03: revisar setpoints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 06-07: Operação normal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5.  Nível das colunas: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01 Level:  25.2%CV, 0.12% outliers, skew = 0.98 (alta assimetria positiva!)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02 Level:  24.5%CV, 0.21% outliers, skew = 0.75 (Assimetria moderada positiva)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03 Level:  28.4%CV, 0.07% outliers, skew = 0.82 (Assimetria moderada positiva)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04 Level:  21.8%CV, 0.06% outliers, skew = 0.10 (Quase simétrico)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05 Level:  19.9%CV, 0.03% outliers, skew = 0.57 (Assimetria moderada positiva)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06 Level:  20.9%CV, 0.37% outliers, skew = 0.40 (Leve assimetria positiva)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Column 07 Level:  20.2%CV, 0.06% outliers, skew = 0.35 (Leve assimetria positiva)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Alta variabilidade, operação em níveis altos, mas estável.</a:t>
            </a:r>
          </a:p>
        </p:txBody>
      </p:sp>
      <p:sp>
        <p:nvSpPr>
          <p:cNvPr id="7" name="Google Shape;85;p18">
            <a:extLst>
              <a:ext uri="{FF2B5EF4-FFF2-40B4-BE49-F238E27FC236}">
                <a16:creationId xmlns:a16="http://schemas.microsoft.com/office/drawing/2014/main" id="{A3862242-3774-46A6-A4CE-2335CBCF2953}"/>
              </a:ext>
            </a:extLst>
          </p:cNvPr>
          <p:cNvSpPr txBox="1"/>
          <p:nvPr/>
        </p:nvSpPr>
        <p:spPr>
          <a:xfrm>
            <a:off x="517516" y="526285"/>
            <a:ext cx="417969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Variabilidade do Processo (Resumo EDA)</a:t>
            </a:r>
          </a:p>
        </p:txBody>
      </p:sp>
    </p:spTree>
    <p:extLst>
      <p:ext uri="{BB962C8B-B14F-4D97-AF65-F5344CB8AC3E}">
        <p14:creationId xmlns:p14="http://schemas.microsoft.com/office/powerpoint/2010/main" val="325884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A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517516" y="835064"/>
            <a:ext cx="417969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425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0D260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Variabilidade do Processo (Resumo EDA)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CBDDB-3F35-4680-97C9-128401DB9259}"/>
              </a:ext>
            </a:extLst>
          </p:cNvPr>
          <p:cNvGrpSpPr/>
          <p:nvPr/>
        </p:nvGrpSpPr>
        <p:grpSpPr>
          <a:xfrm>
            <a:off x="0" y="-43231"/>
            <a:ext cx="9144000" cy="359931"/>
            <a:chOff x="0" y="-43231"/>
            <a:chExt cx="9144000" cy="359931"/>
          </a:xfrm>
        </p:grpSpPr>
        <p:sp>
          <p:nvSpPr>
            <p:cNvPr id="91" name="Google Shape;91;p18"/>
            <p:cNvSpPr/>
            <p:nvPr/>
          </p:nvSpPr>
          <p:spPr>
            <a:xfrm>
              <a:off x="0" y="-2"/>
              <a:ext cx="9144000" cy="282000"/>
            </a:xfrm>
            <a:prstGeom prst="rect">
              <a:avLst/>
            </a:prstGeom>
            <a:solidFill>
              <a:srgbClr val="0808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7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96F78-7974-456B-839F-8A1B312A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985" y="-43231"/>
              <a:ext cx="1700030" cy="359931"/>
            </a:xfrm>
            <a:prstGeom prst="rect">
              <a:avLst/>
            </a:prstGeom>
          </p:spPr>
        </p:pic>
      </p:grp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3DAF213A-61D4-4B6F-8A65-2ED501C1E055}"/>
              </a:ext>
            </a:extLst>
          </p:cNvPr>
          <p:cNvSpPr txBox="1"/>
          <p:nvPr/>
        </p:nvSpPr>
        <p:spPr>
          <a:xfrm>
            <a:off x="517516" y="1935792"/>
            <a:ext cx="8108968" cy="138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12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6. Produto final: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% Iron Concentrate:   1.7%CV, 0.22% outliers, skew = -0.52 (Assimetria moderada negativa)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% Silica Concentrate: 48.4%CV, 0.64% outliers, skew = 0.97 (alta assimetria positiva!)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Iron: Especificações perfeitamente atendidas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Silica: Problema Crítico → </a:t>
            </a:r>
            <a:r>
              <a:rPr lang="pt-BR" sz="800" b="1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necessidade urgente de modelo preditivo!</a:t>
            </a: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endParaRPr lang="pt-BR" sz="800" dirty="0">
              <a:solidFill>
                <a:srgbClr val="0D260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260D"/>
              </a:buClr>
              <a:buSzPts val="1200"/>
            </a:pPr>
            <a:r>
              <a:rPr lang="pt-BR" sz="800" dirty="0">
                <a:solidFill>
                  <a:srgbClr val="0D260D"/>
                </a:solidFill>
                <a:latin typeface="Work Sans"/>
                <a:ea typeface="Work Sans"/>
                <a:cs typeface="Work Sans"/>
                <a:sym typeface="Work Sans"/>
              </a:rPr>
              <a:t>Impacto: Produto fora de especificação frequente → perdas econômicas e ambientais</a:t>
            </a:r>
          </a:p>
        </p:txBody>
      </p:sp>
    </p:spTree>
    <p:extLst>
      <p:ext uri="{BB962C8B-B14F-4D97-AF65-F5344CB8AC3E}">
        <p14:creationId xmlns:p14="http://schemas.microsoft.com/office/powerpoint/2010/main" val="1444014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1184</Words>
  <Application>Microsoft Office PowerPoint</Application>
  <PresentationFormat>On-screen Show (16:9)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Work Sans Medium</vt:lpstr>
      <vt:lpstr>Arial</vt:lpstr>
      <vt:lpstr>Montserrat SemiBold</vt:lpstr>
      <vt:lpstr>Montserrat</vt:lpstr>
      <vt:lpstr>Helvetica Neue</vt:lpstr>
      <vt:lpstr>Work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Pedro Ambrosio</dc:creator>
  <cp:lastModifiedBy>Joao Ambrosio</cp:lastModifiedBy>
  <cp:revision>31</cp:revision>
  <dcterms:modified xsi:type="dcterms:W3CDTF">2025-12-11T21:16:08Z</dcterms:modified>
</cp:coreProperties>
</file>